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A84B24-898F-4CBA-928C-AD6E873F0B8C}" type="datetimeFigureOut">
              <a:rPr lang="en-US" smtClean="0"/>
              <a:pPr/>
              <a:t>5/4/2016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AD7D8C-8504-4F4E-870F-8272FF3B83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A84B24-898F-4CBA-928C-AD6E873F0B8C}" type="datetimeFigureOut">
              <a:rPr lang="en-US" smtClean="0"/>
              <a:pPr/>
              <a:t>5/4/2016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AD7D8C-8504-4F4E-870F-8272FF3B8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A84B24-898F-4CBA-928C-AD6E873F0B8C}" type="datetimeFigureOut">
              <a:rPr lang="en-US" smtClean="0"/>
              <a:pPr/>
              <a:t>5/4/2016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AD7D8C-8504-4F4E-870F-8272FF3B8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A84B24-898F-4CBA-928C-AD6E873F0B8C}" type="datetimeFigureOut">
              <a:rPr lang="en-US" smtClean="0"/>
              <a:pPr/>
              <a:t>5/4/2016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AD7D8C-8504-4F4E-870F-8272FF3B8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A84B24-898F-4CBA-928C-AD6E873F0B8C}" type="datetimeFigureOut">
              <a:rPr lang="en-US" smtClean="0"/>
              <a:pPr/>
              <a:t>5/4/2016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AD7D8C-8504-4F4E-870F-8272FF3B83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A84B24-898F-4CBA-928C-AD6E873F0B8C}" type="datetimeFigureOut">
              <a:rPr lang="en-US" smtClean="0"/>
              <a:pPr/>
              <a:t>5/4/2016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AD7D8C-8504-4F4E-870F-8272FF3B8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A84B24-898F-4CBA-928C-AD6E873F0B8C}" type="datetimeFigureOut">
              <a:rPr lang="en-US" smtClean="0"/>
              <a:pPr/>
              <a:t>5/4/2016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AD7D8C-8504-4F4E-870F-8272FF3B83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A84B24-898F-4CBA-928C-AD6E873F0B8C}" type="datetimeFigureOut">
              <a:rPr lang="en-US" smtClean="0"/>
              <a:pPr/>
              <a:t>5/4/2016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AD7D8C-8504-4F4E-870F-8272FF3B8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A84B24-898F-4CBA-928C-AD6E873F0B8C}" type="datetimeFigureOut">
              <a:rPr lang="en-US" smtClean="0"/>
              <a:pPr/>
              <a:t>5/4/2016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AD7D8C-8504-4F4E-870F-8272FF3B8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A84B24-898F-4CBA-928C-AD6E873F0B8C}" type="datetimeFigureOut">
              <a:rPr lang="en-US" smtClean="0"/>
              <a:pPr/>
              <a:t>5/4/2016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AD7D8C-8504-4F4E-870F-8272FF3B8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36A84B24-898F-4CBA-928C-AD6E873F0B8C}" type="datetimeFigureOut">
              <a:rPr lang="en-US" smtClean="0"/>
              <a:pPr/>
              <a:t>5/4/2016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20AD7D8C-8504-4F4E-870F-8272FF3B8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6A84B24-898F-4CBA-928C-AD6E873F0B8C}" type="datetimeFigureOut">
              <a:rPr lang="en-US" smtClean="0"/>
              <a:pPr/>
              <a:t>5/4/2016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0AD7D8C-8504-4F4E-870F-8272FF3B8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Lone Star Republic:</a:t>
            </a:r>
            <a:br>
              <a:rPr lang="en-US" dirty="0" smtClean="0"/>
            </a:br>
            <a:r>
              <a:rPr lang="en-US" dirty="0" smtClean="0"/>
              <a:t>The Texas War for Independence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Lone Star Republic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219200"/>
            <a:ext cx="7924800" cy="548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Texas, Lone Star Republic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Sam Houston elected president</a:t>
            </a:r>
          </a:p>
          <a:p>
            <a:endParaRPr lang="en-US" u="sng" dirty="0" smtClean="0"/>
          </a:p>
          <a:p>
            <a:r>
              <a:rPr lang="en-US" u="sng" dirty="0" smtClean="0"/>
              <a:t>Texas is an independent country for close to 10 years</a:t>
            </a:r>
          </a:p>
          <a:p>
            <a:endParaRPr lang="en-US" dirty="0" smtClean="0"/>
          </a:p>
          <a:p>
            <a:r>
              <a:rPr lang="en-US" dirty="0" smtClean="0"/>
              <a:t>To this day, the Texas flag has one star to commemorate this fact</a:t>
            </a:r>
          </a:p>
          <a:p>
            <a:pPr lvl="1"/>
            <a:r>
              <a:rPr lang="en-US" dirty="0" smtClean="0"/>
              <a:t>Texas is the only state permitted to have its own navy</a:t>
            </a:r>
          </a:p>
          <a:p>
            <a:pPr lvl="1"/>
            <a:r>
              <a:rPr lang="en-US" dirty="0" smtClean="0"/>
              <a:t>Nickname of Texas: The Lone Star State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55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0"/>
            <a:ext cx="7620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Road to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Thousands of Americans begin moving to the region of Northern Mexico called Texas</a:t>
            </a:r>
          </a:p>
          <a:p>
            <a:endParaRPr lang="en-US" dirty="0" smtClean="0"/>
          </a:p>
          <a:p>
            <a:r>
              <a:rPr lang="en-US" dirty="0" smtClean="0"/>
              <a:t>At first, the Mexican government allowed them to live there</a:t>
            </a:r>
          </a:p>
          <a:p>
            <a:endParaRPr lang="en-US" dirty="0" smtClean="0"/>
          </a:p>
          <a:p>
            <a:r>
              <a:rPr lang="en-US" dirty="0" smtClean="0"/>
              <a:t>More and more “Texans” arrive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Trouble in the Air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Texans believe that Mexico is neglecting them and paying no attention to their concerns</a:t>
            </a:r>
          </a:p>
          <a:p>
            <a:endParaRPr lang="en-US" dirty="0" smtClean="0"/>
          </a:p>
          <a:p>
            <a:r>
              <a:rPr lang="en-US" dirty="0" smtClean="0"/>
              <a:t>They begin to believe they are independent of Mexico</a:t>
            </a:r>
          </a:p>
          <a:p>
            <a:endParaRPr lang="en-US" dirty="0" smtClean="0"/>
          </a:p>
          <a:p>
            <a:r>
              <a:rPr lang="en-US" dirty="0" smtClean="0"/>
              <a:t>Mexico doesn’t feel that way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General Sam Houston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100138"/>
            <a:ext cx="4119475" cy="5755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Fighting Begins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Fighting breaks out in 1836 after Sam Houston is appointed commander</a:t>
            </a:r>
          </a:p>
          <a:p>
            <a:endParaRPr lang="en-US" dirty="0" smtClean="0"/>
          </a:p>
          <a:p>
            <a:r>
              <a:rPr lang="en-US" dirty="0" smtClean="0"/>
              <a:t>Over 30,000 “Volunteers” from Tennessee alone sign up to help fight in Texas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Alamo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19200"/>
            <a:ext cx="8915400" cy="5603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Remember The Alamo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140 Americans against 4000 Mexican soldiers</a:t>
            </a:r>
          </a:p>
          <a:p>
            <a:endParaRPr lang="en-US" dirty="0" smtClean="0"/>
          </a:p>
          <a:p>
            <a:r>
              <a:rPr lang="en-US" dirty="0" smtClean="0"/>
              <a:t>All 140 Americans die in the siege</a:t>
            </a:r>
          </a:p>
          <a:p>
            <a:endParaRPr lang="en-US" dirty="0" smtClean="0"/>
          </a:p>
          <a:p>
            <a:r>
              <a:rPr lang="en-US" dirty="0" smtClean="0"/>
              <a:t>The loss at the Alamo rallies American spirit to support Texas independence</a:t>
            </a:r>
          </a:p>
          <a:p>
            <a:pPr lvl="1"/>
            <a:r>
              <a:rPr lang="en-US" dirty="0" smtClean="0"/>
              <a:t>Americans surge into Texas to fight Mexico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Battle of San Jacinto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Texas secures its independence at the Battle of San Jacinto</a:t>
            </a:r>
          </a:p>
          <a:p>
            <a:pPr lvl="1"/>
            <a:r>
              <a:rPr lang="en-US" dirty="0" smtClean="0"/>
              <a:t>800 Texans defeat about 1600 Mexican Soldiers</a:t>
            </a:r>
          </a:p>
          <a:p>
            <a:endParaRPr lang="en-US" dirty="0" smtClean="0"/>
          </a:p>
          <a:p>
            <a:r>
              <a:rPr lang="en-US" u="sng" dirty="0" smtClean="0"/>
              <a:t>Texas formally declares independence on March 1, 1836 (The United States recognizes Texas as a country in March, 1837)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2396</TotalTime>
  <Words>298</Words>
  <Application>Microsoft Office PowerPoint</Application>
  <PresentationFormat>On-screen Show (4:3)</PresentationFormat>
  <Paragraphs>47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Consolas</vt:lpstr>
      <vt:lpstr>Corbel</vt:lpstr>
      <vt:lpstr>Wingdings</vt:lpstr>
      <vt:lpstr>Wingdings 2</vt:lpstr>
      <vt:lpstr>Wingdings 3</vt:lpstr>
      <vt:lpstr>Metro</vt:lpstr>
      <vt:lpstr>The Lone Star Republic: The Texas War for Independence</vt:lpstr>
      <vt:lpstr>PowerPoint Presentation</vt:lpstr>
      <vt:lpstr>Road to Revolution</vt:lpstr>
      <vt:lpstr>Trouble in the Air</vt:lpstr>
      <vt:lpstr>General Sam Houston</vt:lpstr>
      <vt:lpstr>The Fighting Begins</vt:lpstr>
      <vt:lpstr>The Alamo</vt:lpstr>
      <vt:lpstr>Remember The Alamo</vt:lpstr>
      <vt:lpstr>The Battle of San Jacinto</vt:lpstr>
      <vt:lpstr>The Lone Star Republic</vt:lpstr>
      <vt:lpstr>Texas, Lone Star Republic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Lone Star Republic: The Texas War for INdependence</dc:title>
  <dc:creator>Lawrence Ashley Staten</dc:creator>
  <cp:lastModifiedBy>Lawrence Staten</cp:lastModifiedBy>
  <cp:revision>8</cp:revision>
  <dcterms:created xsi:type="dcterms:W3CDTF">2011-05-27T11:49:29Z</dcterms:created>
  <dcterms:modified xsi:type="dcterms:W3CDTF">2016-05-04T12:10:52Z</dcterms:modified>
</cp:coreProperties>
</file>